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79" r:id="rId3"/>
    <p:sldId id="258" r:id="rId4"/>
    <p:sldId id="280" r:id="rId5"/>
    <p:sldId id="281" r:id="rId6"/>
    <p:sldId id="271" r:id="rId7"/>
    <p:sldId id="260" r:id="rId8"/>
    <p:sldId id="274" r:id="rId9"/>
    <p:sldId id="262" r:id="rId10"/>
    <p:sldId id="273" r:id="rId11"/>
    <p:sldId id="275" r:id="rId12"/>
    <p:sldId id="265" r:id="rId13"/>
    <p:sldId id="266" r:id="rId14"/>
    <p:sldId id="282" r:id="rId15"/>
    <p:sldId id="283" r:id="rId16"/>
    <p:sldId id="267" r:id="rId17"/>
    <p:sldId id="268" r:id="rId18"/>
    <p:sldId id="272" r:id="rId19"/>
    <p:sldId id="277" r:id="rId20"/>
    <p:sldId id="269" r:id="rId2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10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ציור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438E1-117D-44FB-AC24-B79D899BA877}" type="datetimeFigureOut">
              <a:rPr lang="he-IL" smtClean="0"/>
              <a:pPr/>
              <a:t>ט"ז/שבט/תש"פ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22AC9-109E-4E4D-92F9-530E51D9A3A2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מציין מיקום תוכן 3" descr="japanese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1556792"/>
            <a:ext cx="3312368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 descr="japanes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484784"/>
            <a:ext cx="3600400" cy="40941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 descr="japanes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484784"/>
            <a:ext cx="3600400" cy="40941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מציין מיקום תוכן 3" descr="japanese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1916832"/>
            <a:ext cx="3312368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 descr="japanes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484784"/>
            <a:ext cx="3600400" cy="40941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 descr="japanes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484784"/>
            <a:ext cx="3600400" cy="40941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Which One Do You Like Better?</a:t>
            </a:r>
            <a:endParaRPr lang="he-IL" dirty="0"/>
          </a:p>
        </p:txBody>
      </p:sp>
      <p:pic>
        <p:nvPicPr>
          <p:cNvPr id="5" name="מציין מיקום תוכן 3" descr="japanes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988840"/>
            <a:ext cx="3600400" cy="4094168"/>
          </a:xfrm>
        </p:spPr>
      </p:pic>
      <p:pic>
        <p:nvPicPr>
          <p:cNvPr id="6" name="מציין מיקום תוכן 3" descr="japanese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2348880"/>
            <a:ext cx="3312368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 descr="japanes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484784"/>
            <a:ext cx="3600400" cy="40941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מציין מיקום תוכן 3" descr="japanese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1556792"/>
            <a:ext cx="3312368" cy="33123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מציין מיקום תוכן 3" descr="japanes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484784"/>
            <a:ext cx="3600400" cy="40941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של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7</Words>
  <Application>Microsoft Office PowerPoint</Application>
  <PresentationFormat>On-screen Show (4:3)</PresentationFormat>
  <Paragraphs>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ערכת נושא של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Which One Do You Like Better?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Moran Mizrahi</dc:creator>
  <cp:lastModifiedBy>Julie Verette Lindenbaum</cp:lastModifiedBy>
  <cp:revision>4</cp:revision>
  <dcterms:created xsi:type="dcterms:W3CDTF">2019-03-31T20:17:27Z</dcterms:created>
  <dcterms:modified xsi:type="dcterms:W3CDTF">2020-02-11T18:25:02Z</dcterms:modified>
</cp:coreProperties>
</file>